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9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58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3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4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30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0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86.png"/><Relationship Id="rId9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06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8.png"/><Relationship Id="rId5" Type="http://schemas.openxmlformats.org/officeDocument/2006/relationships/image" Target="../media/image30.png"/><Relationship Id="rId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11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7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1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7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8415" y="3452472"/>
            <a:ext cx="8888996" cy="47619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646" y="2185599"/>
            <a:ext cx="12585864" cy="26472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9240" y="6439897"/>
            <a:ext cx="4130442" cy="8126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13049" y="8941163"/>
            <a:ext cx="2989547" cy="8428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9776" y="3776054"/>
            <a:ext cx="1758177" cy="756755"/>
            <a:chOff x="729776" y="3776054"/>
            <a:chExt cx="1758177" cy="756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776" y="3776054"/>
              <a:ext cx="1758177" cy="7567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768" y="1405577"/>
            <a:ext cx="4296224" cy="1828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3642" y="6150582"/>
            <a:ext cx="216713" cy="25617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5620" y="805697"/>
            <a:ext cx="3851508" cy="7618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3750" y="3851149"/>
            <a:ext cx="1438493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87953" y="3952680"/>
            <a:ext cx="4218343" cy="403503"/>
            <a:chOff x="2487953" y="3952680"/>
            <a:chExt cx="4218343" cy="4035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7953" y="3952680"/>
              <a:ext cx="4218343" cy="40350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35810" y="4101842"/>
            <a:ext cx="2955520" cy="7011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0198" y="3452252"/>
            <a:ext cx="931414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9776" y="4860223"/>
            <a:ext cx="1743918" cy="750618"/>
            <a:chOff x="729776" y="4860223"/>
            <a:chExt cx="1743918" cy="7506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776" y="4860223"/>
              <a:ext cx="1743918" cy="7506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922" y="4948966"/>
            <a:ext cx="1526980" cy="6955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16075" y="4644219"/>
            <a:ext cx="6192476" cy="878214"/>
            <a:chOff x="2416075" y="4644219"/>
            <a:chExt cx="6192476" cy="8782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2416075" y="4644219"/>
              <a:ext cx="6192476" cy="8782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06296" y="3562414"/>
            <a:ext cx="2569733" cy="842710"/>
            <a:chOff x="6706296" y="3562414"/>
            <a:chExt cx="2569733" cy="8427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6296" y="3562414"/>
              <a:ext cx="2569733" cy="84271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51696" y="5558249"/>
            <a:ext cx="3118547" cy="27346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99886" y="1861506"/>
            <a:ext cx="3022261" cy="2704149"/>
            <a:chOff x="10799886" y="1861506"/>
            <a:chExt cx="3022261" cy="27041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99886" y="1861506"/>
              <a:ext cx="3022261" cy="2704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33531" y="3952680"/>
            <a:ext cx="1466355" cy="403503"/>
            <a:chOff x="9333531" y="3952680"/>
            <a:chExt cx="1466355" cy="4035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33531" y="3952680"/>
              <a:ext cx="1466355" cy="40350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51639" y="1988296"/>
            <a:ext cx="2386229" cy="17066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44662" y="4645265"/>
            <a:ext cx="10204230" cy="878214"/>
            <a:chOff x="7144662" y="4645265"/>
            <a:chExt cx="10204230" cy="8782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7144662" y="4645265"/>
              <a:ext cx="10204230" cy="8782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71198" y="3723464"/>
            <a:ext cx="1903734" cy="70119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41268" y="5628201"/>
            <a:ext cx="7604417" cy="7011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04629" y="4867941"/>
            <a:ext cx="879697" cy="403503"/>
            <a:chOff x="3504629" y="4867941"/>
            <a:chExt cx="879697" cy="4035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3504629" y="4867941"/>
              <a:ext cx="879697" cy="4035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14466" y="4753164"/>
            <a:ext cx="978901" cy="570110"/>
            <a:chOff x="10714466" y="4753164"/>
            <a:chExt cx="978901" cy="5701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5060000">
              <a:off x="10714466" y="4753164"/>
              <a:ext cx="978901" cy="5701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11324" y="3562414"/>
            <a:ext cx="1945945" cy="842710"/>
            <a:chOff x="14611324" y="3562414"/>
            <a:chExt cx="1945945" cy="8427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611324" y="3562414"/>
              <a:ext cx="1945945" cy="84271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847442" y="3694718"/>
            <a:ext cx="1490031" cy="70119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459724" y="4603257"/>
            <a:ext cx="2425420" cy="70119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807771" y="3776054"/>
            <a:ext cx="803553" cy="403503"/>
            <a:chOff x="13807771" y="3776054"/>
            <a:chExt cx="803553" cy="40350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807771" y="3776054"/>
              <a:ext cx="803553" cy="403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25513"/>
            <a:ext cx="16875166" cy="8912169"/>
            <a:chOff x="705274" y="725513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25513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4" y="3002592"/>
            <a:ext cx="6726022" cy="7010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0780" y="3639866"/>
            <a:ext cx="8488951" cy="36130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768" y="1168758"/>
            <a:ext cx="4296224" cy="1828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5620" y="805697"/>
            <a:ext cx="3888493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879" y="2637049"/>
            <a:ext cx="4080932" cy="701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571" y="3364463"/>
            <a:ext cx="2598092" cy="1900467"/>
            <a:chOff x="976571" y="3364463"/>
            <a:chExt cx="2598092" cy="1900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571" y="3364463"/>
              <a:ext cx="2598092" cy="19004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625" y="5384696"/>
            <a:ext cx="4305313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6571" y="5926206"/>
            <a:ext cx="2598092" cy="1896435"/>
            <a:chOff x="976571" y="5926206"/>
            <a:chExt cx="2598092" cy="1896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571" y="5926206"/>
              <a:ext cx="2598092" cy="189643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05267" y="2637049"/>
            <a:ext cx="6954763" cy="1963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56916" y="3364463"/>
            <a:ext cx="2598092" cy="1938897"/>
            <a:chOff x="6356916" y="3364463"/>
            <a:chExt cx="2598092" cy="19388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6916" y="3364463"/>
              <a:ext cx="2598092" cy="193889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63123" y="5377506"/>
            <a:ext cx="6590144" cy="7011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17112" y="6140626"/>
            <a:ext cx="6870399" cy="1485610"/>
            <a:chOff x="5617112" y="6140626"/>
            <a:chExt cx="6870399" cy="14856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7112" y="6140626"/>
              <a:ext cx="6870399" cy="14856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83412" y="4294064"/>
            <a:ext cx="5240702" cy="11219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768" y="1168758"/>
            <a:ext cx="2962077" cy="1828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5620" y="805697"/>
            <a:ext cx="3888493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3982" y="6584182"/>
            <a:ext cx="4610331" cy="701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571" y="4709753"/>
            <a:ext cx="6171429" cy="1383728"/>
            <a:chOff x="976571" y="4709753"/>
            <a:chExt cx="6171429" cy="1383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571" y="4709753"/>
              <a:ext cx="6171429" cy="1383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571" y="2426122"/>
            <a:ext cx="6171429" cy="903577"/>
            <a:chOff x="976571" y="2426122"/>
            <a:chExt cx="6171429" cy="9035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571" y="2426122"/>
              <a:ext cx="6171429" cy="9035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3982" y="3523249"/>
            <a:ext cx="7233136" cy="11219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8233" y="1696565"/>
            <a:ext cx="4309276" cy="1864898"/>
            <a:chOff x="9508233" y="1696565"/>
            <a:chExt cx="4309276" cy="18648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8233" y="1696565"/>
              <a:ext cx="4309276" cy="18648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55649" y="3702068"/>
            <a:ext cx="3369223" cy="7011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58491" y="4491949"/>
            <a:ext cx="5022266" cy="3059309"/>
            <a:chOff x="9358491" y="4491949"/>
            <a:chExt cx="5022266" cy="30593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8491" y="4491949"/>
              <a:ext cx="5022266" cy="30593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05906" y="7771801"/>
            <a:ext cx="6110880" cy="7011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40"/>
            <a:ext cx="10183711" cy="10515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696750"/>
            <a:ext cx="5787763" cy="24086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768" y="1168758"/>
            <a:ext cx="13610796" cy="1828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5620" y="805697"/>
            <a:ext cx="3705226" cy="761888"/>
          </a:xfrm>
          <a:prstGeom prst="rect">
            <a:avLst/>
          </a:prstGeom>
        </p:spPr>
      </p:pic>
      <p:pic>
        <p:nvPicPr>
          <p:cNvPr id="3" name="시연영상2">
            <a:hlinkClick r:id="" action="ppaction://media"/>
            <a:extLst>
              <a:ext uri="{FF2B5EF4-FFF2-40B4-BE49-F238E27FC236}">
                <a16:creationId xmlns:a16="http://schemas.microsoft.com/office/drawing/2014/main" id="{B37FB627-2C3D-4B69-AF20-5CA347433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054" y="2364150"/>
            <a:ext cx="17655892" cy="750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25513"/>
            <a:ext cx="16875166" cy="8912169"/>
            <a:chOff x="705274" y="725513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25513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4" y="3002592"/>
            <a:ext cx="6682209" cy="7010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0780" y="3639866"/>
            <a:ext cx="8174086" cy="36130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768" y="1168758"/>
            <a:ext cx="4136872" cy="1828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5620" y="805697"/>
            <a:ext cx="3883731" cy="7618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571" y="2368707"/>
            <a:ext cx="7306868" cy="5800872"/>
            <a:chOff x="976571" y="2368707"/>
            <a:chExt cx="7306868" cy="58008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1" y="2368707"/>
              <a:ext cx="7306868" cy="580087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0792" y="7629982"/>
            <a:ext cx="2145995" cy="7011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7678" y="3312164"/>
            <a:ext cx="9945926" cy="40052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3195" y="2246595"/>
            <a:ext cx="9559228" cy="22266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7603" y="6729713"/>
            <a:ext cx="2702718" cy="1008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88087" y="8941163"/>
            <a:ext cx="2774701" cy="5079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13049" y="8941163"/>
            <a:ext cx="2989547" cy="5079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42332"/>
            <a:ext cx="16875166" cy="8912169"/>
            <a:chOff x="705274" y="74233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4233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2062309"/>
            <a:ext cx="5594066" cy="1854358"/>
            <a:chOff x="1680569" y="2062309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569" y="2062309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650" y="5334289"/>
            <a:ext cx="2845880" cy="30475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1716" y="6141268"/>
            <a:ext cx="2074604" cy="863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984" y="5429574"/>
            <a:ext cx="16853594" cy="121855"/>
            <a:chOff x="785984" y="5429574"/>
            <a:chExt cx="16853594" cy="121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984" y="542957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5984" y="9351323"/>
            <a:ext cx="16875166" cy="249265"/>
            <a:chOff x="785984" y="9351323"/>
            <a:chExt cx="16875166" cy="2492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984" y="9351323"/>
              <a:ext cx="16875166" cy="249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07661" y="7419119"/>
            <a:ext cx="3822720" cy="87341"/>
            <a:chOff x="4407661" y="7419119"/>
            <a:chExt cx="3822720" cy="873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407661" y="7419119"/>
              <a:ext cx="3822720" cy="873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81576" y="7517953"/>
            <a:ext cx="4069009" cy="92968"/>
            <a:chOff x="10181576" y="7517953"/>
            <a:chExt cx="4069009" cy="929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181576" y="7517953"/>
              <a:ext cx="4069009" cy="9296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77616" y="5588251"/>
            <a:ext cx="1890983" cy="20316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6087" y="6148887"/>
            <a:ext cx="1671034" cy="7618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39799" y="5334289"/>
            <a:ext cx="2906831" cy="30475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81525" y="6141268"/>
            <a:ext cx="2508635" cy="8634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41195" y="1958443"/>
            <a:ext cx="4575102" cy="19806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9613" y="7310413"/>
            <a:ext cx="1918411" cy="20316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11716" y="7863430"/>
            <a:ext cx="2611093" cy="8634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23651" y="7056451"/>
            <a:ext cx="2906831" cy="30475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08468" y="7863421"/>
            <a:ext cx="1114446" cy="8634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93718" y="7310413"/>
            <a:ext cx="1893015" cy="20316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81525" y="7793554"/>
            <a:ext cx="2385454" cy="8634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64093" y="2126344"/>
            <a:ext cx="10078562" cy="105150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0045" y="3774235"/>
            <a:ext cx="5787770" cy="240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274" y="1373545"/>
            <a:ext cx="16875166" cy="8912169"/>
            <a:chOff x="705274" y="1373545"/>
            <a:chExt cx="16875166" cy="89121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1373545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2009205"/>
            <a:ext cx="16813081" cy="247619"/>
            <a:chOff x="729776" y="2009205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2009205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6317" y="10038095"/>
            <a:ext cx="16813081" cy="247619"/>
            <a:chOff x="736317" y="10038095"/>
            <a:chExt cx="16813081" cy="2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317" y="10038095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54" y="1496337"/>
            <a:ext cx="3957510" cy="12190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5401" y="2683239"/>
            <a:ext cx="5089403" cy="7628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5049" y="731370"/>
            <a:ext cx="3652808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2543" y="3563854"/>
            <a:ext cx="7165436" cy="3870647"/>
            <a:chOff x="1282543" y="3563854"/>
            <a:chExt cx="7165436" cy="38706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543" y="3563854"/>
              <a:ext cx="7165436" cy="38706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44834" y="1587764"/>
            <a:ext cx="6171429" cy="3870647"/>
            <a:chOff x="7944834" y="1587764"/>
            <a:chExt cx="6171429" cy="38706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4834" y="1587764"/>
              <a:ext cx="6171429" cy="38706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3666" y="7636955"/>
            <a:ext cx="9923278" cy="16327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7978" y="5056604"/>
            <a:ext cx="6171429" cy="1234286"/>
            <a:chOff x="8447978" y="5056604"/>
            <a:chExt cx="6171429" cy="123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7978" y="5056604"/>
              <a:ext cx="6171429" cy="123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57532" y="6156024"/>
            <a:ext cx="5001142" cy="2145945"/>
            <a:chOff x="11157532" y="6156024"/>
            <a:chExt cx="5001142" cy="2145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7532" y="6156024"/>
              <a:ext cx="5001142" cy="2145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5274" y="725513"/>
            <a:ext cx="16875166" cy="8912169"/>
            <a:chOff x="705274" y="725513"/>
            <a:chExt cx="16875166" cy="89121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274" y="725513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25513"/>
            <a:ext cx="16875166" cy="8912169"/>
            <a:chOff x="705274" y="725513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25513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4" y="3002592"/>
            <a:ext cx="6678706" cy="7010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0780" y="3639866"/>
            <a:ext cx="6488010" cy="3613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148" y="564021"/>
            <a:ext cx="16875166" cy="8912169"/>
            <a:chOff x="662148" y="56402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148" y="564021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350" y="1446231"/>
            <a:ext cx="4400683" cy="1219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1210" y="8324877"/>
            <a:ext cx="15232991" cy="5522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35620" y="776946"/>
            <a:ext cx="3464248" cy="7618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9601" y="2594540"/>
            <a:ext cx="1121496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5495" y="3261375"/>
            <a:ext cx="5923049" cy="4518140"/>
            <a:chOff x="1015495" y="3261375"/>
            <a:chExt cx="5923049" cy="45181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495" y="3261375"/>
              <a:ext cx="5923049" cy="45181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45912" y="3185001"/>
            <a:ext cx="9593999" cy="4594514"/>
            <a:chOff x="7345912" y="3185001"/>
            <a:chExt cx="9593999" cy="45945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5912" y="3185001"/>
              <a:ext cx="9593999" cy="45945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148" y="564021"/>
            <a:ext cx="16875166" cy="8912169"/>
            <a:chOff x="662148" y="56402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148" y="564021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350" y="1446231"/>
            <a:ext cx="4400683" cy="1219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1210" y="8222315"/>
            <a:ext cx="7670894" cy="8551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35620" y="776946"/>
            <a:ext cx="3575707" cy="7618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9601" y="2594540"/>
            <a:ext cx="1121496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5495" y="3367218"/>
            <a:ext cx="6171429" cy="1775639"/>
            <a:chOff x="1015495" y="3367218"/>
            <a:chExt cx="6171429" cy="17756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495" y="3367218"/>
              <a:ext cx="6171429" cy="17756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89911" y="1783440"/>
            <a:ext cx="10670916" cy="6473331"/>
            <a:chOff x="6689911" y="1783440"/>
            <a:chExt cx="10670916" cy="64733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9911" y="1783440"/>
              <a:ext cx="10670916" cy="6473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148" y="564021"/>
            <a:ext cx="16875166" cy="8912169"/>
            <a:chOff x="662148" y="56402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148" y="564021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350" y="1446231"/>
            <a:ext cx="4400683" cy="1219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2148" y="9228571"/>
            <a:ext cx="16887250" cy="247619"/>
            <a:chOff x="662148" y="9228571"/>
            <a:chExt cx="16887250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148" y="9228571"/>
              <a:ext cx="16887250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1210" y="8420020"/>
            <a:ext cx="12577743" cy="4619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35620" y="776946"/>
            <a:ext cx="3575707" cy="7618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9602" y="2593421"/>
            <a:ext cx="2275368" cy="7630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625" y="3186127"/>
            <a:ext cx="5760670" cy="5004715"/>
            <a:chOff x="1173625" y="3186127"/>
            <a:chExt cx="5760670" cy="50047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625" y="3186127"/>
              <a:ext cx="5760670" cy="50047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23693" y="1840072"/>
            <a:ext cx="8591311" cy="6236997"/>
            <a:chOff x="7523693" y="1840072"/>
            <a:chExt cx="8591311" cy="62369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23693" y="1840072"/>
              <a:ext cx="8591311" cy="6236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40"/>
            <a:ext cx="10183711" cy="10515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696750"/>
            <a:ext cx="6998654" cy="24086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정의범(2017184030)</cp:lastModifiedBy>
  <cp:revision>2</cp:revision>
  <dcterms:created xsi:type="dcterms:W3CDTF">2021-12-10T13:25:02Z</dcterms:created>
  <dcterms:modified xsi:type="dcterms:W3CDTF">2021-12-10T04:25:58Z</dcterms:modified>
</cp:coreProperties>
</file>